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2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0" y="990600"/>
            <a:ext cx="9144000" cy="91439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Сборник Мини-игр</a:t>
            </a:r>
            <a:endParaRPr kumimoji="0" lang="ru-RU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3" name="Подзаголовок 2"/>
          <p:cNvSpPr txBox="1">
            <a:spLocks/>
          </p:cNvSpPr>
          <p:nvPr/>
        </p:nvSpPr>
        <p:spPr>
          <a:xfrm>
            <a:off x="4572000" y="2971800"/>
            <a:ext cx="4572000" cy="685800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Выполнил: Ларионов Валерий Дмитриевич</a:t>
            </a:r>
            <a:br>
              <a:rPr kumimoji="0" lang="ru-RU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</a:br>
            <a:r>
              <a:rPr kumimoji="0" lang="ru-RU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Руководитель: Адрианова Алла Михайловна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pic>
        <p:nvPicPr>
          <p:cNvPr id="4" name="Picture 2" descr="C:\Users\valera\Pictures\Screenshots\Снимок экрана (1787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905000"/>
            <a:ext cx="4582230" cy="4289320"/>
          </a:xfrm>
          <a:prstGeom prst="rect">
            <a:avLst/>
          </a:prstGeom>
          <a:noFill/>
        </p:spPr>
      </p:pic>
      <p:pic>
        <p:nvPicPr>
          <p:cNvPr id="5" name="Picture 5" descr="D:\projects\qt\assets\files_for_tic_tac\motota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00" y="5334000"/>
            <a:ext cx="762000" cy="762000"/>
          </a:xfrm>
          <a:prstGeom prst="rect">
            <a:avLst/>
          </a:prstGeom>
          <a:noFill/>
        </p:spPr>
      </p:pic>
      <p:pic>
        <p:nvPicPr>
          <p:cNvPr id="6" name="Picture 6" descr="D:\projects\qt\assets\files_for_tic_tac\sahareg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410200" y="4267200"/>
            <a:ext cx="762000" cy="762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28600"/>
            <a:ext cx="9144000" cy="6219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828800" y="0"/>
            <a:ext cx="53636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ru-RU" sz="4000" dirty="0" smtClean="0">
                <a:latin typeface="Times New Roman" pitchFamily="18" charset="0"/>
                <a:cs typeface="Times New Roman" pitchFamily="18" charset="0"/>
              </a:rPr>
              <a:t>Технологии</a:t>
            </a:r>
            <a:endParaRPr lang="ru-RU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4800" y="7620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Технологии, используемые в проекте: Библиотека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Pyqt5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и ее виджеты, библиотеки </a:t>
            </a:r>
            <a:r>
              <a:rPr lang="en-US" dirty="0" smtClean="0"/>
              <a:t>sys</a:t>
            </a:r>
            <a:r>
              <a:rPr lang="ru-RU" dirty="0" smtClean="0"/>
              <a:t>, </a:t>
            </a:r>
            <a:r>
              <a:rPr lang="en-US" dirty="0" smtClean="0"/>
              <a:t>csv</a:t>
            </a:r>
            <a:r>
              <a:rPr lang="ru-RU" dirty="0" smtClean="0"/>
              <a:t>, </a:t>
            </a:r>
            <a:r>
              <a:rPr lang="en-US" dirty="0" smtClean="0"/>
              <a:t>io</a:t>
            </a:r>
            <a:r>
              <a:rPr lang="ru-RU" dirty="0" smtClean="0"/>
              <a:t>, </a:t>
            </a:r>
            <a:r>
              <a:rPr lang="en-US" dirty="0" smtClean="0"/>
              <a:t>sqlite</a:t>
            </a:r>
            <a:r>
              <a:rPr lang="ru-RU" dirty="0" smtClean="0"/>
              <a:t>3, </a:t>
            </a:r>
            <a:r>
              <a:rPr lang="en-US" dirty="0" smtClean="0"/>
              <a:t>os</a:t>
            </a:r>
            <a:r>
              <a:rPr lang="ru-RU" dirty="0" smtClean="0"/>
              <a:t>, </a:t>
            </a:r>
            <a:r>
              <a:rPr lang="en-US" dirty="0" smtClean="0"/>
              <a:t>random, </a:t>
            </a:r>
            <a:r>
              <a:rPr lang="ru-RU" dirty="0" smtClean="0"/>
              <a:t>БД.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5604" name="Picture 4" descr="https://i.ytimg.com/vi/iw6q-eBm630/maxresdefault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1828800"/>
            <a:ext cx="7501462" cy="421957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828800" y="0"/>
            <a:ext cx="53636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ru-RU" sz="4000" dirty="0" smtClean="0">
                <a:latin typeface="Times New Roman" pitchFamily="18" charset="0"/>
                <a:cs typeface="Times New Roman" pitchFamily="18" charset="0"/>
              </a:rPr>
              <a:t>Выводы</a:t>
            </a:r>
            <a:endParaRPr lang="ru-RU" sz="4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 descr="C:\Users\valera\Pictures\Screenshots\Снимок экрана (1787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0" y="1828800"/>
            <a:ext cx="4695650" cy="4395490"/>
          </a:xfrm>
          <a:prstGeom prst="rect">
            <a:avLst/>
          </a:prstGeom>
          <a:noFill/>
        </p:spPr>
      </p:pic>
      <p:sp>
        <p:nvSpPr>
          <p:cNvPr id="4" name="Прямоугольник 3"/>
          <p:cNvSpPr/>
          <p:nvPr/>
        </p:nvSpPr>
        <p:spPr>
          <a:xfrm>
            <a:off x="0" y="762000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Делая проект, я освоил множество новых технологий, повысил уровень проектирования, научился применять БД на практике и реализовывать задуманное. Данный проект без проблем можно развивать, дополняя его различными мини-приложениями.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0" y="0"/>
            <a:ext cx="82296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Введение</a:t>
            </a:r>
            <a:endParaRPr kumimoji="0" lang="ru-RU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pic>
        <p:nvPicPr>
          <p:cNvPr id="3" name="Picture 2" descr="C:\Users\valera\Pictures\Screenshots\Снимок экрана (1787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81400" y="1524000"/>
            <a:ext cx="5171370" cy="4840800"/>
          </a:xfrm>
          <a:prstGeom prst="rect">
            <a:avLst/>
          </a:prstGeom>
          <a:noFill/>
        </p:spPr>
      </p:pic>
      <p:sp>
        <p:nvSpPr>
          <p:cNvPr id="4" name="Прямоугольник 3"/>
          <p:cNvSpPr/>
          <p:nvPr/>
        </p:nvSpPr>
        <p:spPr>
          <a:xfrm>
            <a:off x="0" y="533400"/>
            <a:ext cx="88392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Фан приложение для моих друзей. При запуске программы открывается меню выбора мини-приложений, в которых присутствуют звуковые эффекты:</a:t>
            </a:r>
          </a:p>
          <a:p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игры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звуковая комната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спортивные достижения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возможность делать заметки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статистика игр </a:t>
            </a:r>
          </a:p>
          <a:p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3"/>
          <p:cNvSpPr txBox="1">
            <a:spLocks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Русская рулетка</a:t>
            </a:r>
            <a:endParaRPr kumimoji="0" lang="ru-RU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pic>
        <p:nvPicPr>
          <p:cNvPr id="3" name="Picture 3" descr="C:\Users\valera\Pictures\Screenshots\Снимок экрана (1790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2438400"/>
            <a:ext cx="4714875" cy="3190875"/>
          </a:xfrm>
          <a:prstGeom prst="rect">
            <a:avLst/>
          </a:prstGeom>
          <a:noFill/>
        </p:spPr>
      </p:pic>
      <p:sp>
        <p:nvSpPr>
          <p:cNvPr id="4" name="Прямоугольник 3"/>
          <p:cNvSpPr/>
          <p:nvPr/>
        </p:nvSpPr>
        <p:spPr>
          <a:xfrm>
            <a:off x="0" y="685800"/>
            <a:ext cx="929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Игра, аналогичная русской рулетке, при нажатии на кнопку происходит выстрел, и показывается, кого убили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 descr="C:\Users\valera\Pictures\Screenshots\Снимок экрана (1791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05600" y="1447800"/>
            <a:ext cx="1157008" cy="587138"/>
          </a:xfrm>
          <a:prstGeom prst="rect">
            <a:avLst/>
          </a:prstGeom>
          <a:noFill/>
        </p:spPr>
      </p:pic>
      <p:pic>
        <p:nvPicPr>
          <p:cNvPr id="1026" name="Picture 2" descr="D:\projects\qt\assets\files_for_roulette\sahareg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001000" y="2819400"/>
            <a:ext cx="762000" cy="762000"/>
          </a:xfrm>
          <a:prstGeom prst="rect">
            <a:avLst/>
          </a:prstGeom>
          <a:noFill/>
        </p:spPr>
      </p:pic>
      <p:pic>
        <p:nvPicPr>
          <p:cNvPr id="1027" name="Picture 3" descr="D:\projects\qt\assets\files_for_roulette\killed_motota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943600" y="2819400"/>
            <a:ext cx="762000" cy="762000"/>
          </a:xfrm>
          <a:prstGeom prst="rect">
            <a:avLst/>
          </a:prstGeom>
          <a:noFill/>
        </p:spPr>
      </p:pic>
      <p:pic>
        <p:nvPicPr>
          <p:cNvPr id="1028" name="Picture 4" descr="D:\projects\qt\assets\files_for_roulette\killed_sahareg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001000" y="4191000"/>
            <a:ext cx="762000" cy="762000"/>
          </a:xfrm>
          <a:prstGeom prst="rect">
            <a:avLst/>
          </a:prstGeom>
          <a:noFill/>
        </p:spPr>
      </p:pic>
      <p:pic>
        <p:nvPicPr>
          <p:cNvPr id="1029" name="Picture 5" descr="D:\projects\qt\assets\files_for_roulette\motota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943600" y="4191000"/>
            <a:ext cx="762000" cy="762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dirty="0" smtClean="0">
                <a:latin typeface="Times New Roman" pitchFamily="18" charset="0"/>
                <a:cs typeface="Times New Roman" pitchFamily="18" charset="0"/>
              </a:rPr>
              <a:t>Крестики-Нолики</a:t>
            </a:r>
            <a:endParaRPr lang="ru-RU" sz="3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 descr="C:\Users\valera\Pictures\Screenshots\Снимок экрана (1788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676400"/>
            <a:ext cx="2638426" cy="4972052"/>
          </a:xfrm>
          <a:prstGeom prst="rect">
            <a:avLst/>
          </a:prstGeom>
          <a:noFill/>
        </p:spPr>
      </p:pic>
      <p:sp>
        <p:nvSpPr>
          <p:cNvPr id="4" name="Прямоугольник 3"/>
          <p:cNvSpPr/>
          <p:nvPr/>
        </p:nvSpPr>
        <p:spPr>
          <a:xfrm>
            <a:off x="0" y="609600"/>
            <a:ext cx="9144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Крестики-Нолики со звуковыми эффектами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Вверху выбор того, кто первый ходит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Ходить можно в только свободные поля</a:t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2286000"/>
            <a:ext cx="914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/>
          <p:cNvSpPr/>
          <p:nvPr/>
        </p:nvSpPr>
        <p:spPr>
          <a:xfrm>
            <a:off x="381000" y="1905000"/>
            <a:ext cx="2819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Свободное поле</a:t>
            </a:r>
            <a:endParaRPr lang="ru-RU" dirty="0"/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71800" y="2286000"/>
            <a:ext cx="866774" cy="878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267200" y="2286000"/>
            <a:ext cx="878330" cy="866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Прямоугольник 8"/>
          <p:cNvSpPr/>
          <p:nvPr/>
        </p:nvSpPr>
        <p:spPr>
          <a:xfrm>
            <a:off x="3352800" y="1905000"/>
            <a:ext cx="1512465" cy="381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Занятые поля</a:t>
            </a:r>
            <a:endParaRPr lang="ru-RU" dirty="0"/>
          </a:p>
        </p:txBody>
      </p:sp>
      <p:pic>
        <p:nvPicPr>
          <p:cNvPr id="10" name="Picture 6" descr="D:\projects\qt\assets\files_for_tic_tac\motota_winner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371600" y="4267200"/>
            <a:ext cx="762000" cy="762000"/>
          </a:xfrm>
          <a:prstGeom prst="rect">
            <a:avLst/>
          </a:prstGeom>
          <a:noFill/>
        </p:spPr>
      </p:pic>
      <p:pic>
        <p:nvPicPr>
          <p:cNvPr id="11" name="Picture 7" descr="D:\projects\qt\assets\files_for_tic_tac\sahareg_winner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667000" y="4267200"/>
            <a:ext cx="762000" cy="762000"/>
          </a:xfrm>
          <a:prstGeom prst="rect">
            <a:avLst/>
          </a:prstGeom>
          <a:noFill/>
        </p:spPr>
      </p:pic>
      <p:pic>
        <p:nvPicPr>
          <p:cNvPr id="12" name="Picture 8" descr="D:\projects\qt\assets\files_for_tic_tac\draw_tic_tac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886200" y="4267200"/>
            <a:ext cx="762000" cy="762000"/>
          </a:xfrm>
          <a:prstGeom prst="rect">
            <a:avLst/>
          </a:prstGeom>
          <a:noFill/>
        </p:spPr>
      </p:pic>
      <p:sp>
        <p:nvSpPr>
          <p:cNvPr id="13" name="Прямоугольник 12"/>
          <p:cNvSpPr/>
          <p:nvPr/>
        </p:nvSpPr>
        <p:spPr>
          <a:xfrm>
            <a:off x="2362200" y="3733800"/>
            <a:ext cx="13259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Конец игры</a:t>
            </a:r>
            <a:endParaRPr lang="ru-RU" dirty="0"/>
          </a:p>
        </p:txBody>
      </p:sp>
      <p:pic>
        <p:nvPicPr>
          <p:cNvPr id="15" name="Picture 5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5486400" y="685800"/>
            <a:ext cx="2638425" cy="75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dirty="0" smtClean="0">
                <a:latin typeface="Times New Roman" pitchFamily="18" charset="0"/>
                <a:cs typeface="Times New Roman" pitchFamily="18" charset="0"/>
              </a:rPr>
              <a:t>Мини-Морской бой</a:t>
            </a:r>
            <a:endParaRPr lang="ru-RU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0" y="609600"/>
            <a:ext cx="8077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Урезанная версия игры «Морской бой», где игроки расставляют только 4 однопалубника 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Стрельба происходит в синие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клетки поля, над которым указано «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SHOT HIM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»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2" descr="D:\projects\qt\assets\files_for_main\fon_mini_sea_battl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381000"/>
            <a:ext cx="952500" cy="952500"/>
          </a:xfrm>
          <a:prstGeom prst="rect">
            <a:avLst/>
          </a:prstGeom>
          <a:noFill/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0" y="1600200"/>
            <a:ext cx="7770812" cy="51158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dirty="0" smtClean="0">
                <a:latin typeface="Times New Roman" pitchFamily="18" charset="0"/>
                <a:cs typeface="Times New Roman" pitchFamily="18" charset="0"/>
              </a:rPr>
              <a:t>Минер</a:t>
            </a:r>
            <a:endParaRPr lang="ru-RU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0" y="609600"/>
            <a:ext cx="7543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Один игрок закладывает 3 мины в трех различных столбцах, а второй должен добраться до конца, не взорвавшись</a:t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3" descr="D:\projects\qt\assets\files_for_main\fon_min_paddin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96200" y="381000"/>
            <a:ext cx="952500" cy="952500"/>
          </a:xfrm>
          <a:prstGeom prst="rect">
            <a:avLst/>
          </a:prstGeom>
          <a:noFill/>
        </p:spPr>
      </p:pic>
      <p:pic>
        <p:nvPicPr>
          <p:cNvPr id="17" name="Picture 2" descr="C:\Users\valera\Pictures\Screenshots\Снимок экрана (1789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0600" y="1447800"/>
            <a:ext cx="6989762" cy="508134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3"/>
          <p:cNvSpPr txBox="1">
            <a:spLocks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Звуковая комната</a:t>
            </a:r>
            <a:endParaRPr kumimoji="0" lang="ru-RU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0" y="457200"/>
            <a:ext cx="929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При помощи диалогового окна выбрать звук для воспроизведения, затем подтвердить, кликнув </a:t>
            </a:r>
            <a:r>
              <a:rPr lang="ru-RU" dirty="0" smtClean="0"/>
              <a:t>"ОК", или отменить с помощью "</a:t>
            </a:r>
            <a:r>
              <a:rPr lang="en-US" dirty="0" smtClean="0"/>
              <a:t>Cancel</a:t>
            </a:r>
            <a:r>
              <a:rPr lang="ru-RU" dirty="0" smtClean="0"/>
              <a:t>"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98473" y="1589186"/>
            <a:ext cx="4047127" cy="32876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" y="1600200"/>
            <a:ext cx="3962400" cy="325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3"/>
          <p:cNvSpPr txBox="1">
            <a:spLocks/>
          </p:cNvSpPr>
          <p:nvPr/>
        </p:nvSpPr>
        <p:spPr>
          <a:xfrm>
            <a:off x="0" y="0"/>
            <a:ext cx="9144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Заметки</a:t>
            </a:r>
            <a:endParaRPr kumimoji="0" lang="ru-RU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0" y="457201"/>
            <a:ext cx="929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Мини-приложение,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аналогичное заметкам. Можно:</a:t>
            </a:r>
            <a:br>
              <a:rPr lang="ru-RU" dirty="0" smtClean="0">
                <a:latin typeface="Times New Roman" pitchFamily="18" charset="0"/>
                <a:cs typeface="Times New Roman" pitchFamily="18" charset="0"/>
              </a:rPr>
            </a:b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6400" y="2362200"/>
            <a:ext cx="5635626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3" descr="D:\projects\qt\assets\files_for_main\fon_marks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00" y="1219200"/>
            <a:ext cx="952500" cy="952500"/>
          </a:xfrm>
          <a:prstGeom prst="rect">
            <a:avLst/>
          </a:prstGeom>
          <a:noFill/>
        </p:spPr>
      </p:pic>
      <p:sp>
        <p:nvSpPr>
          <p:cNvPr id="6" name="Прямоугольник 5"/>
          <p:cNvSpPr/>
          <p:nvPr/>
        </p:nvSpPr>
        <p:spPr>
          <a:xfrm>
            <a:off x="0" y="990600"/>
            <a:ext cx="40450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Добавить текст в файл</a:t>
            </a:r>
          </a:p>
          <a:p>
            <a:pPr>
              <a:buFont typeface="Wingdings" pitchFamily="2" charset="2"/>
              <a:buChar char="v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Получить текст в поле</a:t>
            </a:r>
          </a:p>
          <a:p>
            <a:pPr>
              <a:buFont typeface="Wingdings" pitchFamily="2" charset="2"/>
              <a:buChar char="v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Удалить введенную строку из файла</a:t>
            </a:r>
          </a:p>
          <a:p>
            <a:pPr>
              <a:buFont typeface="Wingdings" pitchFamily="2" charset="2"/>
              <a:buChar char="v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Очистить файл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ru-RU" sz="3600" dirty="0" smtClean="0">
                <a:latin typeface="Times New Roman" pitchFamily="18" charset="0"/>
                <a:cs typeface="Times New Roman" pitchFamily="18" charset="0"/>
              </a:rPr>
              <a:t>Информационные мини-приложения</a:t>
            </a:r>
            <a:endParaRPr lang="ru-RU" sz="3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 descr="D:\projects\qt\assets\files_for_sports\fon_sport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311" y="729013"/>
            <a:ext cx="1878330" cy="487878"/>
          </a:xfrm>
          <a:prstGeom prst="rect">
            <a:avLst/>
          </a:prstGeom>
          <a:noFill/>
        </p:spPr>
      </p:pic>
      <p:pic>
        <p:nvPicPr>
          <p:cNvPr id="4099" name="Picture 3" descr="D:\projects\qt\assets\files_for_statistic\fon_staticitc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87981" y="729013"/>
            <a:ext cx="1878330" cy="487878"/>
          </a:xfrm>
          <a:prstGeom prst="rect">
            <a:avLst/>
          </a:prstGeom>
          <a:noFill/>
        </p:spPr>
      </p:pic>
      <p:pic>
        <p:nvPicPr>
          <p:cNvPr id="4100" name="Picture 4" descr="D:\projects\qt\assets\files_for_main\informatio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95600" y="609600"/>
            <a:ext cx="3364678" cy="650504"/>
          </a:xfrm>
          <a:prstGeom prst="rect">
            <a:avLst/>
          </a:prstGeom>
          <a:noFill/>
        </p:spPr>
      </p:pic>
      <p:sp>
        <p:nvSpPr>
          <p:cNvPr id="6" name="Прямоугольник 5"/>
          <p:cNvSpPr/>
          <p:nvPr/>
        </p:nvSpPr>
        <p:spPr>
          <a:xfrm>
            <a:off x="0" y="137160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Получение информации, связанной с названием текста на кнопок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057400" y="1905000"/>
            <a:ext cx="5272272" cy="4720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275</Words>
  <Application>Microsoft Office PowerPoint</Application>
  <PresentationFormat>Экран (4:3)</PresentationFormat>
  <Paragraphs>38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Office Theme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valera</dc:creator>
  <cp:lastModifiedBy>valera</cp:lastModifiedBy>
  <cp:revision>114</cp:revision>
  <dcterms:created xsi:type="dcterms:W3CDTF">2006-08-16T00:00:00Z</dcterms:created>
  <dcterms:modified xsi:type="dcterms:W3CDTF">2023-10-24T12:58:38Z</dcterms:modified>
</cp:coreProperties>
</file>

<file path=docProps/thumbnail.jpeg>
</file>